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84" y="192505"/>
            <a:ext cx="10058400" cy="64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683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52" y="589548"/>
            <a:ext cx="10058400" cy="576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42" y="385011"/>
            <a:ext cx="10058400" cy="587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94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10" y="515007"/>
            <a:ext cx="10058400" cy="578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5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69" y="357352"/>
            <a:ext cx="10058400" cy="577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653" y="199696"/>
            <a:ext cx="8864162" cy="629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0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29987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4438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Arial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Kimberli (GE Digital, consultant)</dc:creator>
  <cp:lastModifiedBy>Smith, Kimberli (GE Digital, consultant)</cp:lastModifiedBy>
  <cp:revision>6</cp:revision>
  <dcterms:created xsi:type="dcterms:W3CDTF">2017-06-23T12:08:26Z</dcterms:created>
  <dcterms:modified xsi:type="dcterms:W3CDTF">2017-06-26T14:07:02Z</dcterms:modified>
</cp:coreProperties>
</file>

<file path=docProps/thumbnail.jpeg>
</file>